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6E734-2CA4-47A0-BBC8-188BFC47D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DFF39E5-FF2C-442B-A65B-FA8CAC1471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8CD40D-AF9B-444A-98B7-5EF9DBEDE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3EF5-B358-41E0-A995-BFCBDF95B8B6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3672BD-1A78-4F26-B114-49D7D4F4D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3D0CA8-C396-4283-A1E7-BA55EF0F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1627-9E14-4976-8F94-809B70D0D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33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17756-0502-4726-BF0A-4EAF760A0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737B2-9216-4901-B422-92751A88B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50F72E-159B-466C-8239-D6B57BD95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3EF5-B358-41E0-A995-BFCBDF95B8B6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9DC031-1995-4AFE-A8E6-F27DEDB1E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DC7515-690C-497B-9394-B1B0D0759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1627-9E14-4976-8F94-809B70D0D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547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B154CE-BA4E-4E80-A6F3-654CA12F5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C263A7-8EC4-4F7B-B5C8-168F41717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091DC8-AB0E-4935-860D-F7C61D75B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3EF5-B358-41E0-A995-BFCBDF95B8B6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9A1A2A-B440-4704-A6CC-E5BAAF285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26DD04-94C8-431D-B34A-9E26F03D3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1627-9E14-4976-8F94-809B70D0D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356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EF132-9EFF-4D7C-83F0-6E577C4F8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22007B-AC31-4E8A-9CC7-432F70D78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996616-C25C-4231-9DE0-63977910F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3EF5-B358-41E0-A995-BFCBDF95B8B6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1AA7FD-CCA3-4F23-804B-C317A00DA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7847E9-2E9F-4030-B6AD-49EDB4C80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1627-9E14-4976-8F94-809B70D0D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00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58265-71FE-4438-847C-C56E375E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3F1FE2-7B5B-4503-85B1-DF907FB5A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D91E07-1D34-4C4C-B74F-7EFA546E5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3EF5-B358-41E0-A995-BFCBDF95B8B6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0C4279-F6C3-46F6-ABAA-DEC74CAC8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36B2B9-F513-4CC4-BB68-993759DC0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1627-9E14-4976-8F94-809B70D0D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77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652F80-44CD-4543-B283-7A4B8FA9F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418C83-FE26-4619-ADA2-6B9A78DD7B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D1F6A2-A541-4A0F-920F-0346532EA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E3C855-7C5C-4FCD-BDF0-BAE3A14BB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3EF5-B358-41E0-A995-BFCBDF95B8B6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ED848A-87CD-430E-9FE7-4DE760CE9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AA5B6A-84B8-4A3B-A548-0B0A1969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1627-9E14-4976-8F94-809B70D0D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559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A2095-A7D2-4C5B-9E27-A89686EC2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6B5A11-58CF-4411-9C5B-B7FCA6DE0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CFD61D-0B42-4D3E-85E3-BF61EF17A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8ED71D-3A73-4AF2-8B5B-D82D60EC86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AF261B8-6743-4CEC-8863-036D88FB2F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F4713B2-BDBB-4BB8-9D24-4135742CF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3EF5-B358-41E0-A995-BFCBDF95B8B6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46C16B3-1908-46A4-872B-19904C738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B2EB6F-395B-425B-9299-763D33E8F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1627-9E14-4976-8F94-809B70D0D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405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A0F8D8-FE58-4777-924F-DD1CDC66C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70CBFE1-5BAF-4240-ABA8-52965653B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3EF5-B358-41E0-A995-BFCBDF95B8B6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B8C8580-5267-4FED-BD0E-3097C66C7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98E9B8-EFF7-497F-A109-165EF14D8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1627-9E14-4976-8F94-809B70D0D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71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FFFE5B8-764E-4B0E-8454-C6E389C4B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3EF5-B358-41E0-A995-BFCBDF95B8B6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FE8DA94-C520-4C1A-8BFA-3E361B883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F19E99-F067-4A1D-A6AE-9A63947CB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1627-9E14-4976-8F94-809B70D0D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85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AE7D3-EA97-4476-9D54-494A1EA0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AC50F1-8CEE-4B9A-8B5E-E9C8F4D50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F4257E-D30C-4289-9026-856188F65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475C23-EE1D-4D3D-9ADF-4E43D7F86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3EF5-B358-41E0-A995-BFCBDF95B8B6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F1A67E-C95A-4775-A432-6427A8F32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AE1CA4-1E59-418A-B561-DCFD1C049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1627-9E14-4976-8F94-809B70D0D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282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B356B6-7AB3-4944-B2E8-29328BB69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E07F62-1973-482C-8DBA-4672DD33C4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C2E7B1-6D20-4E94-BBD8-0F9D9C202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BE2F9D-39CD-4A5E-9D77-7FB898D3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3EF5-B358-41E0-A995-BFCBDF95B8B6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7FB9ED-64FF-477C-B606-4C491B8EC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3553FF-EF62-4356-A024-12B54F372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1627-9E14-4976-8F94-809B70D0D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049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4F052-CB4A-47F8-A969-39D5471A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455E0E-18F4-4225-9B7C-DC25A77DD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0589A2-3CDF-47F9-B450-A8616ACA67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03EF5-B358-41E0-A995-BFCBDF95B8B6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1B8E2C-209E-4F7A-8B13-992854415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559369-DFC8-4470-B9C9-FD6D747A1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11627-9E14-4976-8F94-809B70D0DA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63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7A96B-D438-4DEA-A42B-7C7033D1A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8466" y="1447800"/>
            <a:ext cx="8674217" cy="3962399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Состоялось выездное расширенное заседание Совета РОР «Союз строителей Чувашии» на заводе «</a:t>
            </a:r>
            <a:r>
              <a:rPr lang="ru-RU" sz="2400" dirty="0" err="1"/>
              <a:t>Кетра</a:t>
            </a:r>
            <a:r>
              <a:rPr lang="ru-RU" sz="2400" dirty="0"/>
              <a:t>» АО «СЗ «ТУС». Обсуждены вопросы развития предприятий по производству стеновых материалов. Участники ознакомились с работой высокотехнологичного завода, заслушали информацию руководителей других предприятий, высказали предложения по взаимодействию производителей и потребителей продукции, а также по мерам поддержки отрасли.</a:t>
            </a:r>
          </a:p>
        </p:txBody>
      </p:sp>
    </p:spTree>
    <p:extLst>
      <p:ext uri="{BB962C8B-B14F-4D97-AF65-F5344CB8AC3E}">
        <p14:creationId xmlns:p14="http://schemas.microsoft.com/office/powerpoint/2010/main" val="781842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66C0671B-F384-470C-9585-4AF8DF517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866775"/>
            <a:ext cx="7686675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036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379D5327-591B-4E67-970B-25FCF286B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866775"/>
            <a:ext cx="7686675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35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7A96B-D438-4DEA-A42B-7C7033D1A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171" y="2013358"/>
            <a:ext cx="9811657" cy="2587671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Признательны Заместителю Председателя Кабинета Министров- министру строительства, архитектуры и жилищно-коммунального хозяйства Чувашской Республики Данилову П. В. и Председателю Комитета Госсовета Чувашской Республики по жилищной политике и инфраструктурному развитию </a:t>
            </a:r>
            <a:r>
              <a:rPr lang="ru-RU" sz="2400" dirty="0" err="1"/>
              <a:t>Молякову</a:t>
            </a:r>
            <a:r>
              <a:rPr lang="ru-RU" sz="2400" dirty="0"/>
              <a:t> И. Ю. за участие в работе Совета.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C0058C-8DEC-4A4B-87F6-F73D5410327B}"/>
              </a:ext>
            </a:extLst>
          </p:cNvPr>
          <p:cNvSpPr txBox="1"/>
          <p:nvPr/>
        </p:nvSpPr>
        <p:spPr>
          <a:xfrm>
            <a:off x="7331978" y="5352143"/>
            <a:ext cx="38730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+mj-lt"/>
              </a:rPr>
              <a:t>Аблякимов</a:t>
            </a:r>
            <a:r>
              <a:rPr lang="ru-RU" sz="2400" b="1" dirty="0">
                <a:latin typeface="+mj-lt"/>
              </a:rPr>
              <a:t> Э.А.</a:t>
            </a:r>
            <a:br>
              <a:rPr lang="en-US" sz="2400" b="1" dirty="0">
                <a:latin typeface="+mj-lt"/>
              </a:rPr>
            </a:br>
            <a:br>
              <a:rPr lang="en-US" sz="2400" b="1" dirty="0">
                <a:latin typeface="+mj-lt"/>
              </a:rPr>
            </a:br>
            <a:endParaRPr 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9623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B3EA2F0-A01D-4DED-8F85-FE39D8E75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866775"/>
            <a:ext cx="7686675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704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270DB0C-6778-4B56-A0B2-28B21208A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866775"/>
            <a:ext cx="7686675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678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A500C45-DA6B-4108-82DA-8EF73FD79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866775"/>
            <a:ext cx="7686675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641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0A60733F-0EE0-465A-A51B-6855E2E02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866775"/>
            <a:ext cx="7686675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3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B8FB6F2A-2E3F-4D9B-9FD8-F2F7A3133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866775"/>
            <a:ext cx="7686675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16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EF0FB90D-01FE-4482-9EB0-68105B5C0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866775"/>
            <a:ext cx="7686675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42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0A721A5B-CA68-4006-8F64-685B682EA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866775"/>
            <a:ext cx="7686675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978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58B3BBD6-47C4-4136-BB0E-2A2C57A95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866775"/>
            <a:ext cx="7686675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3343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109</Words>
  <Application>Microsoft Office PowerPoint</Application>
  <PresentationFormat>Широкоэкранный</PresentationFormat>
  <Paragraphs>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Состоялось выездное расширенное заседание Совета РОР «Союз строителей Чувашии» на заводе «Кетра» АО «СЗ «ТУС». Обсуждены вопросы развития предприятий по производству стеновых материалов. Участники ознакомились с работой высокотехнологичного завода, заслушали информацию руководителей других предприятий, высказали предложения по взаимодействию производителей и потребителей продукции, а также по мерам поддержки отрасли.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Признательны Заместителю Председателя Кабинета Министров- министру строительства, архитектуры и жилищно-коммунального хозяйства Чувашской Республики Данилову П. В. и Председателю Комитета Госсовета Чувашской Республики по жилищной политике и инфраструктурному развитию Молякову И. Ю. за участие в работе Совета.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Состоялось выездное расширенное заседание Совета РОР «Союз строителей Чувашии» на заводе «Кетра» АО «СЗ «ТУС». Обсуждены вопросы развития предприятий по производству стеновых материалов. Участники ознакомились с работой высокотехнологичного завода, заслушали информацию руководителей других предприятий, высказали предложения по взаимодействию производителей и потребителей продукции, а также по мерам поддержки отрасли.</dc:title>
  <dc:creator>User1</dc:creator>
  <cp:lastModifiedBy>Максим Соловьев</cp:lastModifiedBy>
  <cp:revision>4</cp:revision>
  <dcterms:created xsi:type="dcterms:W3CDTF">2023-05-31T12:29:38Z</dcterms:created>
  <dcterms:modified xsi:type="dcterms:W3CDTF">2023-05-31T13:48:17Z</dcterms:modified>
</cp:coreProperties>
</file>